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61" r:id="rId16"/>
    <p:sldId id="278" r:id="rId17"/>
    <p:sldId id="280" r:id="rId18"/>
    <p:sldId id="279" r:id="rId19"/>
    <p:sldId id="281" r:id="rId20"/>
    <p:sldId id="282" r:id="rId21"/>
    <p:sldId id="283" r:id="rId22"/>
    <p:sldId id="277" r:id="rId23"/>
    <p:sldId id="284" r:id="rId24"/>
    <p:sldId id="285" r:id="rId25"/>
    <p:sldId id="288" r:id="rId26"/>
    <p:sldId id="272" r:id="rId27"/>
    <p:sldId id="26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9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0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F60A8-A82B-EC4E-8874-B00729BF8A41}" type="datetimeFigureOut">
              <a:rPr lang="en-PL" smtClean="0"/>
              <a:t>02/07/2023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E9F35-6888-5349-94A1-0492274CEAE0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592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4D66E23-F5E9-7840-A392-5FD32F465DE9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102B-545F-B242-8165-C389641F29C8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E026-3D2B-E041-9F79-0956A3B4431E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BE4FF5-F168-164F-B87D-4B17090E9841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C102-F7C2-DC42-8ED3-35ECA1D25824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09F10-2030-1448-ABD0-420B3BA21CA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F4E7-B634-4448-8FBB-C25A089A86F8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FC62-CD5C-A347-92D4-7E880CEBBE4C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38848C-90C5-5A44-B3C0-297C359DC81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BF7566-C3E5-8A49-AAD4-14FF28246711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2CF41A-AB39-1742-9265-7AE2F019AA87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088D-F5E4-41AD-A8B2-688E79F60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L" dirty="0"/>
              <a:t>Logging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66BEF-32AB-2146-0283-9EA93E222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538" y="3956279"/>
            <a:ext cx="7441041" cy="1086237"/>
          </a:xfrm>
        </p:spPr>
        <p:txBody>
          <a:bodyPr/>
          <a:lstStyle/>
          <a:p>
            <a:pPr algn="l"/>
            <a:r>
              <a:rPr lang="en-PL" dirty="0"/>
              <a:t>Why? When? </a:t>
            </a:r>
            <a:r>
              <a:rPr lang="en-GB" dirty="0"/>
              <a:t>A</a:t>
            </a:r>
            <a:r>
              <a:rPr lang="en-PL" dirty="0"/>
              <a:t>nd How?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FBE256-ADC9-775E-59B3-BE6DE2E38E3B}"/>
              </a:ext>
            </a:extLst>
          </p:cNvPr>
          <p:cNvSpPr txBox="1">
            <a:spLocks/>
          </p:cNvSpPr>
          <p:nvPr/>
        </p:nvSpPr>
        <p:spPr>
          <a:xfrm>
            <a:off x="751258" y="5707116"/>
            <a:ext cx="6831673" cy="423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L" dirty="0"/>
              <a:t>PyCon PL 2023, Vagiz Duseev</a:t>
            </a:r>
          </a:p>
        </p:txBody>
      </p:sp>
    </p:spTree>
    <p:extLst>
      <p:ext uri="{BB962C8B-B14F-4D97-AF65-F5344CB8AC3E}">
        <p14:creationId xmlns:p14="http://schemas.microsoft.com/office/powerpoint/2010/main" val="25420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01FD3-1B76-9233-DD98-A808E9C5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305379"/>
            <a:ext cx="10909753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Managing logging in other modules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6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C3AC90-7273-A678-AF22-181EE4F3DD2C}"/>
              </a:ext>
            </a:extLst>
          </p:cNvPr>
          <p:cNvSpPr txBox="1">
            <a:spLocks/>
          </p:cNvSpPr>
          <p:nvPr/>
        </p:nvSpPr>
        <p:spPr>
          <a:xfrm>
            <a:off x="2438399" y="5476062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93404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98F32-E93C-9B40-B169-716B608C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305379"/>
            <a:ext cx="10909753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Logging to a file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7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65582E-3F15-F479-6BEC-3741B6AC65A7}"/>
              </a:ext>
            </a:extLst>
          </p:cNvPr>
          <p:cNvSpPr txBox="1">
            <a:spLocks/>
          </p:cNvSpPr>
          <p:nvPr/>
        </p:nvSpPr>
        <p:spPr>
          <a:xfrm>
            <a:off x="2438399" y="5476062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6833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43CE2-2AA9-134F-001A-CFFC1861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305379"/>
            <a:ext cx="10909753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Files need rotation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8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99C605-7BC6-1610-BAAE-6D85A41355B0}"/>
              </a:ext>
            </a:extLst>
          </p:cNvPr>
          <p:cNvSpPr txBox="1">
            <a:spLocks/>
          </p:cNvSpPr>
          <p:nvPr/>
        </p:nvSpPr>
        <p:spPr>
          <a:xfrm>
            <a:off x="2438399" y="5628751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5648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XTREMEchibiFace!!: Dwight Schrute= Love/Hate">
            <a:extLst>
              <a:ext uri="{FF2B5EF4-FFF2-40B4-BE49-F238E27FC236}">
                <a16:creationId xmlns:a16="http://schemas.microsoft.com/office/drawing/2014/main" id="{F3EC1F0A-7CE3-4876-C525-76F57494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39"/>
            <a:ext cx="12192000" cy="68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AB68E-A898-38B2-16B6-05CC3119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82" y="272995"/>
            <a:ext cx="9601200" cy="1485900"/>
          </a:xfrm>
        </p:spPr>
        <p:txBody>
          <a:bodyPr/>
          <a:lstStyle/>
          <a:p>
            <a:r>
              <a:rPr lang="en-PL" dirty="0"/>
              <a:t>Your honour, objection!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1CB2B-648D-C184-39BD-BFF21800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6" y="2310245"/>
            <a:ext cx="7315200" cy="3591791"/>
          </a:xfrm>
        </p:spPr>
        <p:txBody>
          <a:bodyPr>
            <a:normAutofit/>
          </a:bodyPr>
          <a:lstStyle/>
          <a:p>
            <a:r>
              <a:rPr lang="en-PL" sz="3600" dirty="0"/>
              <a:t>Who rotates the log if the program stops?</a:t>
            </a:r>
          </a:p>
          <a:p>
            <a:r>
              <a:rPr lang="en-PL" sz="3600" dirty="0"/>
              <a:t>How are we going to update rotation config?</a:t>
            </a:r>
          </a:p>
          <a:p>
            <a:r>
              <a:rPr lang="en-PL" sz="3600" dirty="0"/>
              <a:t>What if logs occupy all space on the disk?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423F-CE75-22C2-4F37-EA308C5F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2D6CA-3B58-88CE-5805-41B170AE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CDA0-41FD-F4D8-C845-E75A03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7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8B02F-0A77-68FE-4C7D-3B6A54B3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91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305379"/>
            <a:ext cx="10909753" cy="512039"/>
          </a:xfrm>
        </p:spPr>
        <p:txBody>
          <a:bodyPr>
            <a:noAutofit/>
          </a:bodyPr>
          <a:lstStyle/>
          <a:p>
            <a:r>
              <a:rPr lang="en-PL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Files need rotation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3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0ACB-07D4-5675-0C62-DD3461F3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927"/>
          </a:xfrm>
        </p:spPr>
        <p:txBody>
          <a:bodyPr/>
          <a:lstStyle/>
          <a:p>
            <a:r>
              <a:rPr lang="en-PL" dirty="0"/>
              <a:t>Log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07759-3CF7-530C-FA44-CAF36988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3273"/>
            <a:ext cx="9601200" cy="4274127"/>
          </a:xfrm>
        </p:spPr>
        <p:txBody>
          <a:bodyPr>
            <a:normAutofit/>
          </a:bodyPr>
          <a:lstStyle/>
          <a:p>
            <a:r>
              <a:rPr lang="en-PL" sz="3600" dirty="0"/>
              <a:t>Just </a:t>
            </a:r>
            <a:r>
              <a:rPr lang="en-PL" sz="3600" b="1" dirty="0"/>
              <a:t>grep</a:t>
            </a:r>
            <a:r>
              <a:rPr lang="en-PL" sz="3600" dirty="0"/>
              <a:t> it</a:t>
            </a:r>
            <a:br>
              <a:rPr lang="en-PL" sz="3600" dirty="0"/>
            </a:br>
            <a:r>
              <a:rPr lang="en-PL" sz="3600" dirty="0"/>
              <a:t>grep –i “192.168.2.3” my-logs.log</a:t>
            </a:r>
          </a:p>
          <a:p>
            <a:r>
              <a:rPr lang="en-PL" sz="3600" dirty="0"/>
              <a:t>What if it’s archived?</a:t>
            </a:r>
            <a:br>
              <a:rPr lang="en-PL" sz="3600" dirty="0"/>
            </a:br>
            <a:r>
              <a:rPr lang="en-PL" sz="3600" dirty="0"/>
              <a:t>zcat my-logs.5.tar.gz | grep –i “192.168.2.3”</a:t>
            </a:r>
          </a:p>
          <a:p>
            <a:r>
              <a:rPr lang="en-PL" sz="3600" dirty="0"/>
              <a:t>Grep with regex? Grep not through terminal? Aggregate? Regex?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2708F3-C348-5ECC-89E9-3B0AE87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126E-FE4C-1F4F-A929-AB1891117EDA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058E9C-2AC3-8D34-A9D0-1BF3A549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1E8FBE-8BBC-7573-8A0D-B271E57D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2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693D-3571-7FC8-AB3E-3D86FC66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Let’s add indexation</a:t>
            </a:r>
            <a:br>
              <a:rPr lang="en-PL" dirty="0"/>
            </a:br>
            <a:r>
              <a:rPr lang="en-PL" sz="3600" dirty="0"/>
              <a:t>Elastic / Splunk / Graylog / …</a:t>
            </a:r>
            <a:endParaRPr lang="en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FC078-1304-96D6-C49F-19F8E4A5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2BF9-6C71-8555-AD51-483ED1CC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801A-DE16-0524-3180-83A62AA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6146" name="Picture 2" descr="Amazon OpenSearch Service | AWS Open Source Blog">
            <a:extLst>
              <a:ext uri="{FF2B5EF4-FFF2-40B4-BE49-F238E27FC236}">
                <a16:creationId xmlns:a16="http://schemas.microsoft.com/office/drawing/2014/main" id="{5EEA84A1-58BC-63A9-61E8-6D99686E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22" y="2112818"/>
            <a:ext cx="8118764" cy="40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57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DD244D-96B3-CBC0-75AC-8E85F610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20876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0B69-A199-3940-F14B-16AF51E8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8C298-C4C0-B306-BBB8-7C52050F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9EEB-E430-F368-3A6E-2538A2F5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5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penSearch Community Featured Project">
            <a:extLst>
              <a:ext uri="{FF2B5EF4-FFF2-40B4-BE49-F238E27FC236}">
                <a16:creationId xmlns:a16="http://schemas.microsoft.com/office/drawing/2014/main" id="{D6C699FB-1287-968B-A666-2D5044B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18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66BCF-37D7-67EC-FD49-E4F17F61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F7521-4DF7-A1D1-84BB-FF008996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675F-DFBD-E92A-B20D-D9DF3BC1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9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053A54-2619-BE8E-4884-47377758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02" y="41564"/>
            <a:ext cx="10909753" cy="671945"/>
          </a:xfrm>
        </p:spPr>
        <p:txBody>
          <a:bodyPr>
            <a:noAutofit/>
          </a:bodyPr>
          <a:lstStyle/>
          <a:p>
            <a:r>
              <a:rPr lang="en-PL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Configure handler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5375563" y="6350314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9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4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95C6-9CED-CB61-62A1-24E03686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3CB99-8041-AE96-3833-E706830E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4FED-DB42-28FF-59B1-168B7761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A4326-BA3B-366D-AD54-075CE985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16" y="1457146"/>
            <a:ext cx="6504709" cy="4715054"/>
          </a:xfrm>
          <a:prstGeom prst="rect">
            <a:avLst/>
          </a:prstGeom>
        </p:spPr>
      </p:pic>
      <p:pic>
        <p:nvPicPr>
          <p:cNvPr id="12292" name="Picture 4" descr="app.truefi.io">
            <a:extLst>
              <a:ext uri="{FF2B5EF4-FFF2-40B4-BE49-F238E27FC236}">
                <a16:creationId xmlns:a16="http://schemas.microsoft.com/office/drawing/2014/main" id="{03064370-B3DD-C1C6-FA99-BB6D270E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28" y="878348"/>
            <a:ext cx="3093286" cy="577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69E7AB-2CA6-C299-7487-B3EF3653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522" y="380161"/>
            <a:ext cx="9601200" cy="3581400"/>
          </a:xfrm>
        </p:spPr>
        <p:txBody>
          <a:bodyPr>
            <a:normAutofit/>
          </a:bodyPr>
          <a:lstStyle/>
          <a:p>
            <a:r>
              <a:rPr lang="en-GB" sz="3200" dirty="0" err="1"/>
              <a:t>Vagiz</a:t>
            </a:r>
            <a:r>
              <a:rPr lang="en-GB" sz="3200" dirty="0"/>
              <a:t> </a:t>
            </a:r>
            <a:r>
              <a:rPr lang="en-GB" sz="3200" dirty="0" err="1"/>
              <a:t>Duseev</a:t>
            </a:r>
            <a:endParaRPr lang="en-GB" sz="3200" dirty="0"/>
          </a:p>
          <a:p>
            <a:r>
              <a:rPr lang="en-GB" sz="3200" dirty="0"/>
              <a:t>@</a:t>
            </a:r>
            <a:r>
              <a:rPr lang="en-GB" sz="3200" dirty="0" err="1"/>
              <a:t>vduseev</a:t>
            </a:r>
            <a:r>
              <a:rPr lang="en-GB" sz="3200" dirty="0"/>
              <a:t> </a:t>
            </a:r>
          </a:p>
          <a:p>
            <a:r>
              <a:rPr lang="en-GB" sz="3200" dirty="0" err="1"/>
              <a:t>vagiz@duseev.com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7600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504E5-CFB7-4CAC-B203-8D72121B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308895"/>
            <a:ext cx="10909753" cy="671945"/>
          </a:xfrm>
        </p:spPr>
        <p:txBody>
          <a:bodyPr>
            <a:noAutofit/>
          </a:bodyPr>
          <a:lstStyle/>
          <a:p>
            <a:r>
              <a:rPr lang="en-PL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Still configuring handler 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5375563" y="6350314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9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0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FF3D32-B0B3-2748-19C6-BD18EBBF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502859"/>
            <a:ext cx="10909753" cy="671945"/>
          </a:xfrm>
        </p:spPr>
        <p:txBody>
          <a:bodyPr>
            <a:noAutofit/>
          </a:bodyPr>
          <a:lstStyle/>
          <a:p>
            <a:r>
              <a:rPr lang="en-PL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Same 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EE3852-0CA5-EF00-F04F-E1EEA7490D61}"/>
              </a:ext>
            </a:extLst>
          </p:cNvPr>
          <p:cNvSpPr txBox="1">
            <a:spLocks/>
          </p:cNvSpPr>
          <p:nvPr/>
        </p:nvSpPr>
        <p:spPr>
          <a:xfrm>
            <a:off x="5375563" y="6350314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9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4AB541-C35F-D14C-02E1-0E06601B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D8BB-21E2-7341-9888-8301B60D717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7C4E7-79DA-6D5B-B8D3-E6D74829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178A8-5C98-2D6B-86D3-137C9EB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B542C3-6DED-7BE1-B03A-DC9F990F92A0}"/>
              </a:ext>
            </a:extLst>
          </p:cNvPr>
          <p:cNvSpPr txBox="1">
            <a:spLocks/>
          </p:cNvSpPr>
          <p:nvPr/>
        </p:nvSpPr>
        <p:spPr>
          <a:xfrm>
            <a:off x="2438400" y="5272339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220626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0894-2292-0E08-5F15-58BF3D02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C468D-05AF-D90D-F562-E2E6B452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17F86-9D8D-9AE1-E123-812F5A12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42" name="Picture 2" descr="Managing Docker Logs with ELK and Fluentd - Coralogix - Smarter ...">
            <a:extLst>
              <a:ext uri="{FF2B5EF4-FFF2-40B4-BE49-F238E27FC236}">
                <a16:creationId xmlns:a16="http://schemas.microsoft.com/office/drawing/2014/main" id="{65A1B6C1-7EF1-F454-9249-656908EF8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7"/>
            <a:ext cx="121920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4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2BA8-C1CD-C1B4-07FC-F0EEAC28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1A4B2-B66C-9E51-A6F4-B6F7AE43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05DD-6AF9-023A-283B-1F78BACF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8194" name="Picture 2" descr="Sending Docker Logs to ElasticSearch and Kibana with FileBeat - Sarulabs">
            <a:extLst>
              <a:ext uri="{FF2B5EF4-FFF2-40B4-BE49-F238E27FC236}">
                <a16:creationId xmlns:a16="http://schemas.microsoft.com/office/drawing/2014/main" id="{BA163C37-A399-7A76-63CD-AE1981021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"/>
            <a:ext cx="12192000" cy="645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6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0D9DD-FE98-2833-F4B3-4D87EAA4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5814-9B26-264D-9A33-E137E37ABCC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45405-04C9-DC87-6C37-233C2A2F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5910-B25D-8C07-E646-BBBE9B71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9218" name="Picture 2" descr="Logging Docker Container Application logs to AWS Cloudwatch Logs | Diễn ...">
            <a:extLst>
              <a:ext uri="{FF2B5EF4-FFF2-40B4-BE49-F238E27FC236}">
                <a16:creationId xmlns:a16="http://schemas.microsoft.com/office/drawing/2014/main" id="{179060BE-9AB4-2369-31D7-98FCF219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6" y="1961284"/>
            <a:ext cx="10703037" cy="29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8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404A-EDC0-0919-DEB9-57EB8A99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Big brain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B2BA-DC10-3F02-6E4B-13FE789E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3591"/>
            <a:ext cx="9601200" cy="4695290"/>
          </a:xfrm>
        </p:spPr>
        <p:txBody>
          <a:bodyPr>
            <a:normAutofit/>
          </a:bodyPr>
          <a:lstStyle/>
          <a:p>
            <a:r>
              <a:rPr lang="en-GB" sz="4000" dirty="0">
                <a:effectLst/>
                <a:latin typeface="Helvetica Neue" panose="02000503000000020004" pitchFamily="2" charset="0"/>
              </a:rPr>
              <a:t>Logging config to control every aspect</a:t>
            </a:r>
          </a:p>
          <a:p>
            <a:r>
              <a:rPr lang="en-GB" sz="4000" dirty="0">
                <a:latin typeface="Helvetica Neue" panose="02000503000000020004" pitchFamily="2" charset="0"/>
              </a:rPr>
              <a:t>Docker daemon drivers</a:t>
            </a:r>
            <a:endParaRPr lang="en-PL" sz="4000" dirty="0"/>
          </a:p>
          <a:p>
            <a:r>
              <a:rPr lang="en-PL" sz="4000" dirty="0">
                <a:latin typeface="Helvetica Neue" panose="02000503000000020004" pitchFamily="2" charset="0"/>
              </a:rPr>
              <a:t>FluentD for log collection</a:t>
            </a:r>
            <a:endParaRPr lang="en-GB" sz="4000" dirty="0">
              <a:latin typeface="Helvetica Neue" panose="02000503000000020004" pitchFamily="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7B9DBC-DE18-99FC-A062-C8A1F33D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6804-CD35-2646-87F7-910D893A7199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7F93E4-C57C-5383-9CB3-7B37EF17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20F22-F798-A943-86FF-084CAD04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11849A-3C56-BB14-2638-982A8F1C0698}"/>
              </a:ext>
            </a:extLst>
          </p:cNvPr>
          <p:cNvSpPr txBox="1">
            <a:spLocks/>
          </p:cNvSpPr>
          <p:nvPr/>
        </p:nvSpPr>
        <p:spPr>
          <a:xfrm>
            <a:off x="2438400" y="5272339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tx1"/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7095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4901E1E-CD3E-D1B5-A8A3-6BACF1CF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F06F-C9E5-4041-9B0E-F8176505AE26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F93E96-1232-37DB-09C7-8570D9E3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D15433-14F2-0B31-5A76-69EF279E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4098" name="Picture 2" descr="Noice Meme Guy Gif - Pin by Daum on Toshinori Yagi | My hero, Hero, My ...">
            <a:extLst>
              <a:ext uri="{FF2B5EF4-FFF2-40B4-BE49-F238E27FC236}">
                <a16:creationId xmlns:a16="http://schemas.microsoft.com/office/drawing/2014/main" id="{B1E0C7F5-3062-5AD6-D393-31594FD7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36"/>
            <a:ext cx="13325629" cy="68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91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404A-EDC0-0919-DEB9-57EB8A99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Perfect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B2BA-DC10-3F02-6E4B-13FE789E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3591"/>
            <a:ext cx="9601200" cy="469529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Open source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Stores logs, metrics, and traces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Tailored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 Neue" panose="02000503000000020004" pitchFamily="2" charset="0"/>
              </a:rPr>
              <a:t>Lots of writes, small number of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 Neue" panose="02000503000000020004" pitchFamily="2" charset="0"/>
              </a:rPr>
              <a:t>On the flight analytics for alerting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 Neue" panose="02000503000000020004" pitchFamily="2" charset="0"/>
              </a:rPr>
              <a:t>Timeseries: all data has a timestamp 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Horizontally scalable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Does not require running instances (except for alerting)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Does not require schema to be defined upfront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Agnostic to underlying storage</a:t>
            </a:r>
          </a:p>
          <a:p>
            <a:endParaRPr lang="en-P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7B9DBC-DE18-99FC-A062-C8A1F33D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6804-CD35-2646-87F7-910D893A7199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7F93E4-C57C-5383-9CB3-7B37EF17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20F22-F798-A943-86FF-084CAD04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D4BD-01BB-8AFE-EC86-FEB265F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This concludes: Logging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D22F-FB59-F767-B93C-97EF9F73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github.com</a:t>
            </a:r>
            <a:r>
              <a:rPr lang="en-GB" sz="4000" dirty="0"/>
              <a:t>/</a:t>
            </a:r>
            <a:r>
              <a:rPr lang="en-GB" sz="4000" dirty="0" err="1"/>
              <a:t>vduseev</a:t>
            </a:r>
            <a:r>
              <a:rPr lang="en-GB" sz="4000" dirty="0"/>
              <a:t>/python-logging</a:t>
            </a:r>
          </a:p>
          <a:p>
            <a:r>
              <a:rPr lang="en-GB" sz="4000" dirty="0"/>
              <a:t>@</a:t>
            </a:r>
            <a:r>
              <a:rPr lang="en-GB" sz="4000" dirty="0" err="1"/>
              <a:t>vduseev</a:t>
            </a:r>
            <a:r>
              <a:rPr lang="en-GB" sz="4000" dirty="0"/>
              <a:t> </a:t>
            </a:r>
          </a:p>
          <a:p>
            <a:r>
              <a:rPr lang="en-GB" sz="4000" dirty="0" err="1"/>
              <a:t>vagiz@duseev.com</a:t>
            </a:r>
            <a:endParaRPr lang="en-PL" sz="4000" dirty="0"/>
          </a:p>
        </p:txBody>
      </p:sp>
      <p:pic>
        <p:nvPicPr>
          <p:cNvPr id="1026" name="Picture 2" descr="Websites Using Twitter Emoji (Twemoji) — WhatRuns">
            <a:extLst>
              <a:ext uri="{FF2B5EF4-FFF2-40B4-BE49-F238E27FC236}">
                <a16:creationId xmlns:a16="http://schemas.microsoft.com/office/drawing/2014/main" id="{43229275-5B0B-D010-0142-034016C0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22" y="3013110"/>
            <a:ext cx="646844" cy="64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 Social Media Icons to Email Signatures | Exclaimer">
            <a:extLst>
              <a:ext uri="{FF2B5EF4-FFF2-40B4-BE49-F238E27FC236}">
                <a16:creationId xmlns:a16="http://schemas.microsoft.com/office/drawing/2014/main" id="{B7CD3E56-AC91-E2E9-D677-9B7D5AB68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46" y="3022600"/>
            <a:ext cx="646844" cy="64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9287A-8B34-1D37-1315-375DA860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394" y="3746500"/>
            <a:ext cx="2438400" cy="24257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ED1A9-5233-6E3C-C98D-DF6A6E79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909C-713D-E443-BA7B-AACCA74BAC5D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22466-96D3-D5DA-B13B-C40ADAC5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206F4-2E1A-5521-C03A-84168653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B9A3-283F-3BD9-01E9-F77BD491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Why logging is a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A8F8-8FFC-EA55-1E24-9135F5448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L" sz="3200" dirty="0"/>
              <a:t>First, it starts very simple</a:t>
            </a:r>
          </a:p>
          <a:p>
            <a:r>
              <a:rPr lang="en-PL" sz="3200" dirty="0"/>
              <a:t>Gets more complicated over time</a:t>
            </a:r>
          </a:p>
          <a:p>
            <a:r>
              <a:rPr lang="en-PL" sz="3200" dirty="0"/>
              <a:t>Adds more overhead in production</a:t>
            </a:r>
          </a:p>
          <a:p>
            <a:r>
              <a:rPr lang="en-PL" sz="3200" dirty="0"/>
              <a:t>Becomes crucial during incidents</a:t>
            </a:r>
          </a:p>
          <a:p>
            <a:r>
              <a:rPr lang="en-PL" sz="3200" dirty="0"/>
              <a:t>Turns into a headache at large scale and distribution</a:t>
            </a:r>
          </a:p>
          <a:p>
            <a:endParaRPr lang="en-PL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78F740-582B-650E-9D01-A5B6CB0D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01F54-92C8-A440-99CE-19008F1EA21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649F29-6BED-572C-7594-A32D42EF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819CEF-C199-9ED9-CE63-8E095E37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A4AA35-1358-9A31-306C-505AF16B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7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01" y="486750"/>
            <a:ext cx="7315200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It starts simple</a:t>
            </a:r>
            <a:b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endParaRPr lang="en-P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70F60E-6E79-D08C-CF16-FCF3283FE7D0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1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277026E-86DF-BD4A-11B6-FA031843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828D-F4C1-9E49-A9BD-75F568D6D94F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591B1DB-B9CE-98DD-8EEE-6152223A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DB95071-730F-F813-A0A4-55D2EA29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4C80466-092A-7EDD-CEC1-197DE54BEA3A}"/>
              </a:ext>
            </a:extLst>
          </p:cNvPr>
          <p:cNvSpPr txBox="1">
            <a:spLocks/>
          </p:cNvSpPr>
          <p:nvPr/>
        </p:nvSpPr>
        <p:spPr>
          <a:xfrm>
            <a:off x="2438400" y="5272339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31197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79206-3AAF-6B76-6194-DA00F026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16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0" y="168096"/>
            <a:ext cx="7315200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about a timestamp?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3B6BA-7015-E879-8075-9C465D3FBAA3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6154F-9D21-75AF-7F2E-3A8BE2FF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A096-F284-A043-9C05-6D7BB8366C7E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39D80-7063-5D52-3E51-A62DDD43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27D81-CDCB-C37D-BF21-3086C6AE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01F716-107A-AC80-82E1-7B575CBDFCA3}"/>
              </a:ext>
            </a:extLst>
          </p:cNvPr>
          <p:cNvSpPr txBox="1">
            <a:spLocks/>
          </p:cNvSpPr>
          <p:nvPr/>
        </p:nvSpPr>
        <p:spPr>
          <a:xfrm>
            <a:off x="2463221" y="5781441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4470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Reasons Why I Absolutely Would Not Have Any Major Other Besides ...">
            <a:extLst>
              <a:ext uri="{FF2B5EF4-FFF2-40B4-BE49-F238E27FC236}">
                <a16:creationId xmlns:a16="http://schemas.microsoft.com/office/drawing/2014/main" id="{6D372632-2CC9-4BB0-FF61-4B6C8C65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3" y="490450"/>
            <a:ext cx="7346374" cy="58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4901E1E-CD3E-D1B5-A8A3-6BACF1CF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F06F-C9E5-4041-9B0E-F8176505AE26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F93E96-1232-37DB-09C7-8570D9E3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D15433-14F2-0B31-5A76-69EF279E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9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0DBB8D-9E7E-769C-86A1-23189FE8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92" y="435427"/>
            <a:ext cx="7315200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get logging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C721DE-53C2-0FA1-334C-C06DC36734E5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0A1CEF-AF4F-575D-BA02-5DED12DD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A19A-30C8-4249-A197-773C42ED5687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F300022-6458-4251-AD54-8899D6BF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88A3C7-5B98-A40E-053B-389CFED3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381235-4EF6-6A8D-DE56-7B19B05B6D28}"/>
              </a:ext>
            </a:extLst>
          </p:cNvPr>
          <p:cNvSpPr txBox="1">
            <a:spLocks/>
          </p:cNvSpPr>
          <p:nvPr/>
        </p:nvSpPr>
        <p:spPr>
          <a:xfrm>
            <a:off x="2438400" y="5476062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24866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0B82B-27EB-C48C-2360-3F791BB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168096"/>
            <a:ext cx="10909753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Give me my timestamp back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6CFC9C-9D89-63F1-45B3-8BC0B84A6160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5DC0D3-235F-EBC6-0055-38A83140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EB67-AB19-4944-8724-D8F199D2E27B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077F49-825C-C9D8-CCAE-AD5E2FCD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0A47DC-1234-55B5-032C-B380628F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02CD45-A50A-97B1-FDCD-4CF4086BD708}"/>
              </a:ext>
            </a:extLst>
          </p:cNvPr>
          <p:cNvSpPr txBox="1">
            <a:spLocks/>
          </p:cNvSpPr>
          <p:nvPr/>
        </p:nvSpPr>
        <p:spPr>
          <a:xfrm>
            <a:off x="2449102" y="5628751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77115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C8420-9821-08BB-76A3-A063916F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027E-74D8-A946-D9E8-DA425DA7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572710"/>
            <a:ext cx="10909753" cy="671945"/>
          </a:xfrm>
        </p:spPr>
        <p:txBody>
          <a:bodyPr>
            <a:noAutofit/>
          </a:bodyPr>
          <a:lstStyle/>
          <a:p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try something else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8F6871-DF73-B490-0863-B74D46ABCF8F}"/>
              </a:ext>
            </a:extLst>
          </p:cNvPr>
          <p:cNvSpPr txBox="1">
            <a:spLocks/>
          </p:cNvSpPr>
          <p:nvPr/>
        </p:nvSpPr>
        <p:spPr>
          <a:xfrm>
            <a:off x="7051963" y="6148007"/>
            <a:ext cx="4498911" cy="404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</a:t>
            </a:r>
            <a:r>
              <a:rPr lang="en-PL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xample 5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944C23A-DC01-2F1D-4563-5B233748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C2A9-29B6-3D4C-9E09-0DBC42520073}" type="datetime1">
              <a:rPr lang="pl-PL" smtClean="0"/>
              <a:t>2.07.2023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9CAF87-7318-9E63-7C6D-7AF3E6E5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PyCon PL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157746-BD12-1593-DF03-487C774F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B0E74D-E9AB-74C9-F1E2-01621DEC5816}"/>
              </a:ext>
            </a:extLst>
          </p:cNvPr>
          <p:cNvSpPr txBox="1">
            <a:spLocks/>
          </p:cNvSpPr>
          <p:nvPr/>
        </p:nvSpPr>
        <p:spPr>
          <a:xfrm>
            <a:off x="2438399" y="5476062"/>
            <a:ext cx="7315200" cy="671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39631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247</TotalTime>
  <Words>500</Words>
  <Application>Microsoft Macintosh PowerPoint</Application>
  <PresentationFormat>Widescreen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Book</vt:lpstr>
      <vt:lpstr>Helvetica Neue</vt:lpstr>
      <vt:lpstr>Crop</vt:lpstr>
      <vt:lpstr>Logging in Python</vt:lpstr>
      <vt:lpstr>PowerPoint Presentation</vt:lpstr>
      <vt:lpstr>Why logging is a problem?</vt:lpstr>
      <vt:lpstr>It starts simple </vt:lpstr>
      <vt:lpstr>How about a timestamp?</vt:lpstr>
      <vt:lpstr>PowerPoint Presentation</vt:lpstr>
      <vt:lpstr>Let’s get logging</vt:lpstr>
      <vt:lpstr>Give me my timestamp back</vt:lpstr>
      <vt:lpstr>Let’s try something else</vt:lpstr>
      <vt:lpstr>Managing logging in other modules</vt:lpstr>
      <vt:lpstr>Logging to a file</vt:lpstr>
      <vt:lpstr>Files need rotation</vt:lpstr>
      <vt:lpstr>Your honour, objection!</vt:lpstr>
      <vt:lpstr>Files need rotation</vt:lpstr>
      <vt:lpstr>Log search</vt:lpstr>
      <vt:lpstr>Let’s add indexation Elastic / Splunk / Graylog / …</vt:lpstr>
      <vt:lpstr>PowerPoint Presentation</vt:lpstr>
      <vt:lpstr>PowerPoint Presentation</vt:lpstr>
      <vt:lpstr>Configure handler</vt:lpstr>
      <vt:lpstr>Still configuring handler …</vt:lpstr>
      <vt:lpstr>Same processing</vt:lpstr>
      <vt:lpstr>PowerPoint Presentation</vt:lpstr>
      <vt:lpstr>PowerPoint Presentation</vt:lpstr>
      <vt:lpstr>PowerPoint Presentation</vt:lpstr>
      <vt:lpstr>Big brain time</vt:lpstr>
      <vt:lpstr>PowerPoint Presentation</vt:lpstr>
      <vt:lpstr>Perfect system</vt:lpstr>
      <vt:lpstr>This concludes: Logging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 in Python</dc:title>
  <dc:creator>Microsoft Office User</dc:creator>
  <cp:lastModifiedBy>Microsoft Office User</cp:lastModifiedBy>
  <cp:revision>6</cp:revision>
  <dcterms:created xsi:type="dcterms:W3CDTF">2023-07-02T04:46:09Z</dcterms:created>
  <dcterms:modified xsi:type="dcterms:W3CDTF">2023-07-02T08:53:53Z</dcterms:modified>
</cp:coreProperties>
</file>